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0C8E-D953-4DF2-A7D7-53F56073B412}" type="datetimeFigureOut">
              <a:rPr lang="en-US" smtClean="0"/>
              <a:t>01-May-19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54F8-1AF8-47C3-9049-50CC2F605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42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0C8E-D953-4DF2-A7D7-53F56073B412}" type="datetimeFigureOut">
              <a:rPr lang="en-US" smtClean="0"/>
              <a:t>01-May-19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54F8-1AF8-47C3-9049-50CC2F605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0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0C8E-D953-4DF2-A7D7-53F56073B412}" type="datetimeFigureOut">
              <a:rPr lang="en-US" smtClean="0"/>
              <a:t>01-May-19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54F8-1AF8-47C3-9049-50CC2F605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8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0C8E-D953-4DF2-A7D7-53F56073B412}" type="datetimeFigureOut">
              <a:rPr lang="en-US" smtClean="0"/>
              <a:t>01-May-19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54F8-1AF8-47C3-9049-50CC2F605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72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0C8E-D953-4DF2-A7D7-53F56073B412}" type="datetimeFigureOut">
              <a:rPr lang="en-US" smtClean="0"/>
              <a:t>01-May-19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54F8-1AF8-47C3-9049-50CC2F605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35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0C8E-D953-4DF2-A7D7-53F56073B412}" type="datetimeFigureOut">
              <a:rPr lang="en-US" smtClean="0"/>
              <a:t>01-May-19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54F8-1AF8-47C3-9049-50CC2F605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5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0C8E-D953-4DF2-A7D7-53F56073B412}" type="datetimeFigureOut">
              <a:rPr lang="en-US" smtClean="0"/>
              <a:t>01-May-19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54F8-1AF8-47C3-9049-50CC2F605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95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0C8E-D953-4DF2-A7D7-53F56073B412}" type="datetimeFigureOut">
              <a:rPr lang="en-US" smtClean="0"/>
              <a:t>01-May-19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54F8-1AF8-47C3-9049-50CC2F605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25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0C8E-D953-4DF2-A7D7-53F56073B412}" type="datetimeFigureOut">
              <a:rPr lang="en-US" smtClean="0"/>
              <a:t>01-May-19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54F8-1AF8-47C3-9049-50CC2F605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83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0C8E-D953-4DF2-A7D7-53F56073B412}" type="datetimeFigureOut">
              <a:rPr lang="en-US" smtClean="0"/>
              <a:t>01-May-19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54F8-1AF8-47C3-9049-50CC2F605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0C8E-D953-4DF2-A7D7-53F56073B412}" type="datetimeFigureOut">
              <a:rPr lang="en-US" smtClean="0"/>
              <a:t>01-May-19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A54F8-1AF8-47C3-9049-50CC2F605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73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D0C8E-D953-4DF2-A7D7-53F56073B412}" type="datetimeFigureOut">
              <a:rPr lang="en-US" smtClean="0"/>
              <a:t>01-May-19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A54F8-1AF8-47C3-9049-50CC2F605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48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38" y="484550"/>
            <a:ext cx="3987168" cy="395497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651" y="2583311"/>
            <a:ext cx="4069080" cy="3950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28" y="183348"/>
            <a:ext cx="5605825" cy="53762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877" y="2320193"/>
            <a:ext cx="4246679" cy="447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83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Ekaterine Adamia</dc:creator>
  <cp:lastModifiedBy>Ekaterine Adamia</cp:lastModifiedBy>
  <cp:revision>1</cp:revision>
  <dcterms:created xsi:type="dcterms:W3CDTF">2019-05-01T12:37:02Z</dcterms:created>
  <dcterms:modified xsi:type="dcterms:W3CDTF">2019-05-01T12:49:14Z</dcterms:modified>
</cp:coreProperties>
</file>